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jpg"/><Relationship Id="rId4" Type="http://schemas.openxmlformats.org/officeDocument/2006/relationships/image" Target="../media/image00.jpg"/><Relationship Id="rId5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sacré famille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96124" y="2435824"/>
            <a:ext cx="2842174" cy="213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5550" y="391224"/>
            <a:ext cx="2309468" cy="172669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932050" y="149575"/>
            <a:ext cx="2727000" cy="3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mere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82600" y="608450"/>
            <a:ext cx="2012649" cy="15094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/>
          <p:nvPr/>
        </p:nvSpPr>
        <p:spPr>
          <a:xfrm>
            <a:off x="5293075" y="299175"/>
            <a:ext cx="2066100" cy="3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Mon Pere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3521050" y="2312850"/>
            <a:ext cx="920700" cy="26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Moi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mère s’appelle Starscream. Elle a 30 ans. Ma mère aime rire.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Mon père s’appelle Sonic x.  Il a 30 ans. Mon père est  blue.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Je m’appelle  Starscream shadow the heghog air raid Loki. J’aime le Chocolat.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